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9E84D-98FA-4B84-AD2B-5D3A06150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0005D8-EBC9-4FBA-AC1F-36C071478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073666-B577-43FA-A36F-F32C66A2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EC58F2-55BB-4A7A-ACA4-040CD79C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EF731E-C6C8-4A86-AA85-92D2F00B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6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4FE8-F23B-4752-82CA-35056BD7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42BC96-6778-49D5-BDC7-660F6CAC1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6AA05F-468A-491F-A550-5E05DF9F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4672A6-5572-4CDF-A2D3-7658012A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8F8EFF-9715-49AB-9B16-7242E859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3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2D16CE-12BC-424D-8564-A1B4ED73C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30CAC4-C230-4654-89C5-5EEE26215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BDAA8D-C02F-4C58-AFC5-72A82F7C3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A8203D-D894-452E-9FD8-BA921FE7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1B1BC1-114D-46F1-A807-DF42509C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442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E9376-2A65-4F31-8371-2548CB2A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D7E068-BD8F-4F8B-90A3-81F35726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68CFF7-0F48-4636-8527-75DE162A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E584B8-A88A-4618-869F-B403151C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93A21D-DB01-4647-A699-1AF36B58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08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90AEB-686D-4AB1-8A3F-9A0E41E0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D7CA69-2689-4EF9-AE37-619B26E36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287852-36B3-49C7-BA55-9EE51A7C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986334-8C42-4721-8ACE-360A795A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FE2A1C-0F52-4B4C-B934-4D45E072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30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98395-84E4-4A93-A41E-8D042A12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67897-9496-4837-BE4E-804F68394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2D24A3-4956-48CB-90BF-FC8F95A77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0D5775-D0F0-419A-B5DD-27959AE5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724A51-879D-42D3-BBC7-74F34D06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E1D203-A19C-4752-9997-1B9584F8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12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E8404-3A30-4734-8CD3-7EC89542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77C4DC-755A-4B5E-B238-F6EF645F6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D33F8A-9008-4873-85DF-BC339A34F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C0FF19-373D-481B-8C30-A3DCF1B58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FE3AF1-66B6-4465-8E9D-4DC803CCE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D82EA38-7A73-40FE-BF29-6E8C55581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7FBC9E3-B8E1-4D39-A1E8-C406F1AA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A55BAF2-86E8-41F8-8947-71CFDBD4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84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E8DF3-761D-4408-B743-CA66EAF3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FF6C9B-B1B1-4EF7-BFCD-454D998E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AF2F8A-96A5-4A22-87F2-B9439FF1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241D92-C576-49C2-88CE-F4A49BD7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97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BF262F-1712-4316-8B81-69610D0B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C09A1BA-067C-4F72-9236-262CFE54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98115-B460-488A-9B3B-5EDA2E77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67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AAA1C-89DD-42D8-8168-E4C0E7BF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FBAC78-7CC9-47F3-984B-7A2F5E915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ED4C21-5575-44AA-9592-406152FEC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DC207C-B73A-42C7-B851-B1DA490F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CB9174-780B-4812-9111-E46687AF9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26C10F-BBB7-428D-8972-E72F10D7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71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E14EE-7265-44E1-B691-E074F453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03FE547-ACDA-4F61-8EDC-BA4AAEC0C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E2FBA6-0EF6-40AD-920D-78D1BADCB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55A0DC-1DFC-4493-84EA-EC3B4993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B885B4-4444-44BA-B4B0-3A9D41BB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8F4FFD-60CD-44E6-A175-BEE5BDDC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75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E4E01-BD58-4FE6-9E80-D5965942A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812DA0-9F93-4BBC-959D-6B1B8193C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E93CD2-C752-4214-9056-528B4A144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BDA5B-3365-446E-8EAF-C22114936A20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E2A1CB-F351-4E16-9506-5B864DA14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F498D0-26BF-424F-81EB-E942A4046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D6C0-5A90-457A-82E6-A13E56144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1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F66880-53E6-4778-906F-2C9AC9A79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Data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7FF119-A5E3-4A06-8651-BA2B0918E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Прогноз погоды</a:t>
            </a:r>
          </a:p>
        </p:txBody>
      </p:sp>
    </p:spTree>
    <p:extLst>
      <p:ext uri="{BB962C8B-B14F-4D97-AF65-F5344CB8AC3E}">
        <p14:creationId xmlns:p14="http://schemas.microsoft.com/office/powerpoint/2010/main" val="331451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78566-8D16-48C3-B41E-960A2836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2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Описание функционала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5065C-F1FE-4A20-AFE8-1FB280B3E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2754"/>
            <a:ext cx="10515600" cy="2181599"/>
          </a:xfrm>
        </p:spPr>
        <p:txBody>
          <a:bodyPr>
            <a:normAutofit/>
          </a:bodyPr>
          <a:lstStyle/>
          <a:p>
            <a:r>
              <a:rPr lang="ru-RU" sz="2000" dirty="0"/>
              <a:t>Простое приложение прогноза погоды. Используется бесплатное API (на </a:t>
            </a:r>
            <a:r>
              <a:rPr lang="ru-RU" sz="2000" dirty="0" err="1"/>
              <a:t>анг</a:t>
            </a:r>
            <a:r>
              <a:rPr lang="ru-RU" sz="2000" dirty="0"/>
              <a:t>) с weatherapi.com для получения данных с сервера.</a:t>
            </a:r>
          </a:p>
          <a:p>
            <a:r>
              <a:rPr lang="ru-RU" sz="2000" dirty="0"/>
              <a:t>Реализован функционал: возможность получения прогноза погоды на 3 дня и по часам. Получение текущего местоположения пользователя. Возможность ввода города (на </a:t>
            </a:r>
            <a:r>
              <a:rPr lang="ru-RU" sz="2000" dirty="0" err="1"/>
              <a:t>анг</a:t>
            </a:r>
            <a:r>
              <a:rPr lang="ru-RU" sz="2000" dirty="0"/>
              <a:t>) вручную с выдачей результата.</a:t>
            </a:r>
          </a:p>
          <a:p>
            <a:r>
              <a:rPr lang="ru-RU" sz="2000" dirty="0"/>
              <a:t>Стек: MVVM, </a:t>
            </a:r>
            <a:r>
              <a:rPr lang="ru-RU" sz="2000" dirty="0" err="1"/>
              <a:t>Single</a:t>
            </a:r>
            <a:r>
              <a:rPr lang="ru-RU" sz="2000" dirty="0"/>
              <a:t> </a:t>
            </a:r>
            <a:r>
              <a:rPr lang="ru-RU" sz="2000" dirty="0" err="1"/>
              <a:t>Activity</a:t>
            </a:r>
            <a:r>
              <a:rPr lang="ru-RU" sz="2000" dirty="0"/>
              <a:t>, </a:t>
            </a:r>
            <a:r>
              <a:rPr lang="ru-RU" sz="2000" dirty="0" err="1"/>
              <a:t>Volley</a:t>
            </a:r>
            <a:r>
              <a:rPr lang="ru-RU" sz="2000" dirty="0"/>
              <a:t>, </a:t>
            </a:r>
            <a:r>
              <a:rPr lang="ru-RU" sz="2000" dirty="0" err="1"/>
              <a:t>TabLayout</a:t>
            </a:r>
            <a:r>
              <a:rPr lang="ru-RU" sz="2000" dirty="0"/>
              <a:t>, </a:t>
            </a:r>
            <a:r>
              <a:rPr lang="ru-RU" sz="2000" dirty="0" err="1"/>
              <a:t>Picasso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55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2A3EB-9BD8-4411-8DDD-1678172F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Демонстрация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19030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78C18-7DA9-4129-A5D1-E895739F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23" y="132043"/>
            <a:ext cx="10502153" cy="88096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Главный экран</a:t>
            </a:r>
            <a:br>
              <a:rPr lang="ru-RU" sz="2800" dirty="0"/>
            </a:br>
            <a:r>
              <a:rPr lang="ru-RU" sz="2000" dirty="0"/>
              <a:t>Возможность выбора прогноза погоды по часам или дням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5DC73-E03C-4765-B39B-24E36145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65" y="1007504"/>
            <a:ext cx="2968358" cy="52770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9EA0E1-5FEF-49B9-9305-230828F7B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65" y="1013012"/>
            <a:ext cx="2962160" cy="52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6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25142-4064-41A6-A8B6-2405790F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88" y="141007"/>
            <a:ext cx="10484224" cy="77339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Экран с прогнозом по дням.</a:t>
            </a:r>
            <a:br>
              <a:rPr lang="ru-RU" sz="2800" dirty="0"/>
            </a:br>
            <a:r>
              <a:rPr lang="ru-RU" sz="1800" dirty="0"/>
              <a:t>При нажатии на определенный день – отображение информации в карточке </a:t>
            </a:r>
            <a:r>
              <a:rPr lang="en-US" sz="1800" dirty="0"/>
              <a:t>max </a:t>
            </a:r>
            <a:r>
              <a:rPr lang="ru-RU" sz="1800" dirty="0"/>
              <a:t>и </a:t>
            </a:r>
            <a:r>
              <a:rPr lang="en-US" sz="1800" dirty="0"/>
              <a:t>min </a:t>
            </a:r>
            <a:r>
              <a:rPr lang="ru-RU" sz="1800" dirty="0"/>
              <a:t>температуры на этот день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25D87F-B5D1-4A1D-8C4F-27CF8B79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586" y="914400"/>
            <a:ext cx="3234828" cy="57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1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25142-4064-41A6-A8B6-2405790F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88" y="141007"/>
            <a:ext cx="10484224" cy="77339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Экран с прогнозом по часам.</a:t>
            </a:r>
            <a:br>
              <a:rPr lang="ru-RU" sz="2800" dirty="0"/>
            </a:br>
            <a:r>
              <a:rPr lang="ru-RU" sz="1800" dirty="0"/>
              <a:t>При выборе определенного дня во вкладке </a:t>
            </a:r>
            <a:r>
              <a:rPr lang="en-US" sz="1800" dirty="0"/>
              <a:t>Days</a:t>
            </a:r>
            <a:r>
              <a:rPr lang="ru-RU" sz="1800" dirty="0"/>
              <a:t>, отображение во вкладке </a:t>
            </a:r>
            <a:r>
              <a:rPr lang="en-US" sz="1800" dirty="0"/>
              <a:t>Hours </a:t>
            </a:r>
            <a:r>
              <a:rPr lang="ru-RU" sz="1800" dirty="0"/>
              <a:t>почасового прогноза на этот день.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302C2-F013-4E81-9AD2-D3ABBA46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43" y="1003013"/>
            <a:ext cx="3214114" cy="57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3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25142-4064-41A6-A8B6-2405790F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88" y="141007"/>
            <a:ext cx="10484224" cy="77339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Ввод вручную города.</a:t>
            </a:r>
            <a:br>
              <a:rPr lang="ru-RU" sz="2800" dirty="0"/>
            </a:br>
            <a:r>
              <a:rPr lang="ru-RU" sz="1800" dirty="0"/>
              <a:t>По нажатию на кнопку поиск в верхней карточке, появляется возможность ввода города вручную на </a:t>
            </a:r>
            <a:r>
              <a:rPr lang="ru-RU" sz="1800" dirty="0" err="1"/>
              <a:t>анг</a:t>
            </a:r>
            <a:r>
              <a:rPr lang="ru-RU" sz="1800" dirty="0"/>
              <a:t> языке. И отображения погоды по заданному городу.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61E095-E8E3-45D9-A2C0-78EE590C4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50" y="1292818"/>
            <a:ext cx="3051099" cy="54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047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164</Words>
  <Application>Microsoft Office PowerPoint</Application>
  <PresentationFormat>Широкоэкранный</PresentationFormat>
  <Paragraphs>11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Weather Data</vt:lpstr>
      <vt:lpstr>Описание функционала</vt:lpstr>
      <vt:lpstr>Демонстрация функционала</vt:lpstr>
      <vt:lpstr>Главный экран Возможность выбора прогноза погоды по часам или дням</vt:lpstr>
      <vt:lpstr>Экран с прогнозом по дням. При нажатии на определенный день – отображение информации в карточке max и min температуры на этот день</vt:lpstr>
      <vt:lpstr>Экран с прогнозом по часам. При выборе определенного дня во вкладке Days, отображение во вкладке Hours почасового прогноза на этот день.</vt:lpstr>
      <vt:lpstr>Ввод вручную города. По нажатию на кнопку поиск в верхней карточке, появляется возможность ввода города вручную на анг языке. И отображения погоды по заданному городу.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WeatherData</dc:title>
  <dc:creator>Dmitry</dc:creator>
  <cp:lastModifiedBy>Dmitry</cp:lastModifiedBy>
  <cp:revision>2</cp:revision>
  <dcterms:created xsi:type="dcterms:W3CDTF">2023-06-07T09:56:56Z</dcterms:created>
  <dcterms:modified xsi:type="dcterms:W3CDTF">2023-09-13T08:28:26Z</dcterms:modified>
</cp:coreProperties>
</file>